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6" r:id="rId1"/>
  </p:sldMasterIdLst>
  <p:sldIdLst>
    <p:sldId id="258" r:id="rId2"/>
    <p:sldId id="261" r:id="rId3"/>
    <p:sldId id="264" r:id="rId4"/>
    <p:sldId id="265" r:id="rId5"/>
    <p:sldId id="263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100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99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312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74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1251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66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19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7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6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1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2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917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229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134B6-F055-4C8D-B714-F9F1761A16CA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7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  <p:sldLayoutId id="2147483958" r:id="rId12"/>
    <p:sldLayoutId id="2147483959" r:id="rId13"/>
    <p:sldLayoutId id="2147483960" r:id="rId14"/>
    <p:sldLayoutId id="2147483961" r:id="rId15"/>
    <p:sldLayoutId id="214748396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fa-I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a-I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name and last name</a:t>
            </a:r>
            <a:endParaRPr lang="fa-I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a-I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647646" y="424669"/>
            <a:ext cx="7944928" cy="771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" algn="ctr">
              <a:lnSpc>
                <a:spcPct val="115000"/>
              </a:lnSpc>
              <a:spcAft>
                <a:spcPts val="2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7th  Iranian National Congress of Trace Element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1-3 may – 2024 |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Fouman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Faculty of Engineering- University of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Tehran,Gilan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Iran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| </a:t>
            </a:r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9937630" y="301925"/>
            <a:ext cx="1647645" cy="16424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آرم دانشگاه </a:t>
            </a:r>
          </a:p>
          <a:p>
            <a:pPr algn="ctr"/>
            <a:r>
              <a:rPr lang="fa-IR" dirty="0">
                <a:cs typeface="B Nazanin" panose="00000400000000000000" pitchFamily="2" charset="-78"/>
              </a:rPr>
              <a:t>شخص ارائه دهنده</a:t>
            </a:r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B11CE5-A0C9-09ED-03FD-ABB8DDB907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06" y="98038"/>
            <a:ext cx="1525489" cy="1525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222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706061" y="2081262"/>
            <a:ext cx="8596669" cy="143198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 authors, please use this format to create PowerPoint.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email to the secretariat by 2024/2/19.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96324" y="6351942"/>
            <a:ext cx="8604541" cy="397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86182" y="6371840"/>
            <a:ext cx="9093720" cy="287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">
              <a:lnSpc>
                <a:spcPct val="115000"/>
              </a:lnSpc>
              <a:spcAft>
                <a:spcPts val="200"/>
              </a:spcAft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7th  Iranian National Congress of Trace Element 1-3 may – 2024 |</a:t>
            </a:r>
            <a:r>
              <a:rPr lang="en-US" sz="1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Fouman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Faculty of Engineering- University of </a:t>
            </a:r>
            <a:r>
              <a:rPr lang="en-US" sz="1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Tehran,Gilan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Iran|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937630" y="301925"/>
            <a:ext cx="1647645" cy="16424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آرم دانشگاه </a:t>
            </a:r>
          </a:p>
          <a:p>
            <a:pPr algn="ctr"/>
            <a:r>
              <a:rPr lang="fa-IR" dirty="0">
                <a:cs typeface="B Nazanin" panose="00000400000000000000" pitchFamily="2" charset="-78"/>
              </a:rPr>
              <a:t>شخص ارائه دهنده</a:t>
            </a:r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213576-6C0D-9079-4143-1DFCA63912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7" y="146067"/>
            <a:ext cx="1240971" cy="1240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883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706061" y="2081262"/>
            <a:ext cx="8596669" cy="143198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 authors, please use this format to create PowerPoint.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email to the secretariat by 2024/2/19.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96324" y="6351942"/>
            <a:ext cx="8604541" cy="397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86182" y="6371840"/>
            <a:ext cx="9093720" cy="287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">
              <a:lnSpc>
                <a:spcPct val="115000"/>
              </a:lnSpc>
              <a:spcAft>
                <a:spcPts val="200"/>
              </a:spcAft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7th  Iranian National Congress of Trace Element 1-3 may – 2024 |</a:t>
            </a:r>
            <a:r>
              <a:rPr lang="en-US" sz="1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Fouman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Faculty of Engineering- University of </a:t>
            </a:r>
            <a:r>
              <a:rPr lang="en-US" sz="1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Tehran,Gilan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Iran|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937630" y="301925"/>
            <a:ext cx="1647645" cy="16424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آرم دانشگاه </a:t>
            </a:r>
          </a:p>
          <a:p>
            <a:pPr algn="ctr"/>
            <a:r>
              <a:rPr lang="fa-IR" dirty="0">
                <a:cs typeface="B Nazanin" panose="00000400000000000000" pitchFamily="2" charset="-78"/>
              </a:rPr>
              <a:t>شخص ارائه دهنده</a:t>
            </a:r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213576-6C0D-9079-4143-1DFCA63912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7" y="146067"/>
            <a:ext cx="1240971" cy="1240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143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706061" y="2081262"/>
            <a:ext cx="8596669" cy="143198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 authors, please use this format to create PowerPoint.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email to the secretariat by 2024/2/19.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96324" y="6351942"/>
            <a:ext cx="8604541" cy="397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86182" y="6371840"/>
            <a:ext cx="9093720" cy="287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">
              <a:lnSpc>
                <a:spcPct val="115000"/>
              </a:lnSpc>
              <a:spcAft>
                <a:spcPts val="200"/>
              </a:spcAft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7th  Iranian National Congress of Trace Element 1-3 may – 2024 |</a:t>
            </a:r>
            <a:r>
              <a:rPr lang="en-US" sz="1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Fouman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Faculty of Engineering- University of </a:t>
            </a:r>
            <a:r>
              <a:rPr lang="en-US" sz="1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Tehran,Gilan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Iran|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937630" y="301925"/>
            <a:ext cx="1647645" cy="16424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آرم دانشگاه </a:t>
            </a:r>
          </a:p>
          <a:p>
            <a:pPr algn="ctr"/>
            <a:r>
              <a:rPr lang="fa-IR" dirty="0">
                <a:cs typeface="B Nazanin" panose="00000400000000000000" pitchFamily="2" charset="-78"/>
              </a:rPr>
              <a:t>شخص ارائه دهنده</a:t>
            </a:r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213576-6C0D-9079-4143-1DFCA63912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7" y="146067"/>
            <a:ext cx="1240971" cy="1240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64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706061" y="2081262"/>
            <a:ext cx="8596669" cy="143198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 authors, please use this format to create PowerPoint.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email to the secretariat by 2024/2/19.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96324" y="6351942"/>
            <a:ext cx="8604541" cy="397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86182" y="6371840"/>
            <a:ext cx="9093720" cy="287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">
              <a:lnSpc>
                <a:spcPct val="115000"/>
              </a:lnSpc>
              <a:spcAft>
                <a:spcPts val="200"/>
              </a:spcAft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7th  Iranian National Congress of Trace Element 1-3 may – 2024 |</a:t>
            </a:r>
            <a:r>
              <a:rPr lang="en-US" sz="1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Fouman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Faculty of Engineering- University of </a:t>
            </a:r>
            <a:r>
              <a:rPr lang="en-US" sz="1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Tehran,Gilan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Iran|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937630" y="301925"/>
            <a:ext cx="1647645" cy="16424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آرم دانشگاه </a:t>
            </a:r>
          </a:p>
          <a:p>
            <a:pPr algn="ctr"/>
            <a:r>
              <a:rPr lang="fa-IR" dirty="0">
                <a:cs typeface="B Nazanin" panose="00000400000000000000" pitchFamily="2" charset="-78"/>
              </a:rPr>
              <a:t>شخص ارائه دهنده</a:t>
            </a:r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213576-6C0D-9079-4143-1DFCA63912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7" y="146067"/>
            <a:ext cx="1240971" cy="1240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899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7473" y="801622"/>
            <a:ext cx="3105022" cy="334421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383E5D-E9B1-5988-54DB-76589CE13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510" y="3235423"/>
            <a:ext cx="2805338" cy="2805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858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</TotalTime>
  <Words>247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parinaz</dc:creator>
  <cp:lastModifiedBy>Nikan</cp:lastModifiedBy>
  <cp:revision>18</cp:revision>
  <dcterms:created xsi:type="dcterms:W3CDTF">2020-02-01T15:39:20Z</dcterms:created>
  <dcterms:modified xsi:type="dcterms:W3CDTF">2024-01-02T09:08:32Z</dcterms:modified>
</cp:coreProperties>
</file>